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76" r:id="rId18"/>
    <p:sldId id="290" r:id="rId19"/>
    <p:sldId id="278" r:id="rId20"/>
    <p:sldId id="284" r:id="rId21"/>
    <p:sldId id="286" r:id="rId22"/>
    <p:sldId id="285" r:id="rId23"/>
    <p:sldId id="283" r:id="rId24"/>
    <p:sldId id="282" r:id="rId25"/>
    <p:sldId id="277" r:id="rId26"/>
    <p:sldId id="279" r:id="rId27"/>
    <p:sldId id="280" r:id="rId28"/>
    <p:sldId id="287" r:id="rId29"/>
    <p:sldId id="28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</a:t>
            </a:r>
            <a:r>
              <a:rPr lang="de-AT"/>
              <a:t>Rate Monitoring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3657599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4815443" y="4141470"/>
            <a:ext cx="26068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729536-D7F7-4B01-AB24-12FA8669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022A76-37FB-42B4-8704-9D820F4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27788C-25CE-4FF2-962A-97DC8D4B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That`s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266</Words>
  <Application>Microsoft Office PowerPoint</Application>
  <PresentationFormat>Breitbild</PresentationFormat>
  <Paragraphs>106</Paragraphs>
  <Slides>29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</vt:lpstr>
      <vt:lpstr>Heart Rate Monitoring</vt:lpstr>
      <vt:lpstr>Android App #1</vt:lpstr>
      <vt:lpstr>Android App #2</vt:lpstr>
      <vt:lpstr>Android App #3</vt:lpstr>
      <vt:lpstr>Android App #4</vt:lpstr>
      <vt:lpstr>Android App #5</vt:lpstr>
      <vt:lpstr>And in the code…</vt:lpstr>
      <vt:lpstr>Website #1</vt:lpstr>
      <vt:lpstr>Website #1</vt:lpstr>
      <vt:lpstr>Website #1</vt:lpstr>
      <vt:lpstr>Website #2</vt:lpstr>
      <vt:lpstr>That`s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97</cp:revision>
  <dcterms:created xsi:type="dcterms:W3CDTF">2017-11-16T19:56:11Z</dcterms:created>
  <dcterms:modified xsi:type="dcterms:W3CDTF">2017-12-07T10:02:27Z</dcterms:modified>
</cp:coreProperties>
</file>